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6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FA4F8B-300D-4FF1-A8E1-C61B00E48A30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073D6-B55E-40C0-A766-2BAAA6FAD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11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DCF0B-32CF-4E20-8F92-113E09678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E89EE5-215B-4FFA-A8FB-BFF5DBE6B2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BF28A-36FE-47BA-8F6F-83E207130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BABC7-111E-4F36-8360-D3417E4C6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762A7-766B-4D64-91F4-2C96E3A2F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753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31F75-55A1-45E7-A415-228976A3A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FEC75D-3FEF-48BA-B2B7-7FD9CD630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3C3DB-5D66-4744-A189-FF6E2095E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813654-337B-4B5F-9154-4A90C7B71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5117F-A8BD-47BF-A3AB-FA51B5369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703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A5E7DB-E09A-4B7B-AFD5-0E183DC98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3F8754-473C-4788-B65A-5652D8B0B2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4E84A-D9DC-4628-B047-5CB64A953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B5187-FF50-421D-8DF9-C7DC23B5E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2455C-11CD-4AA6-9D69-EEB5A8A76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194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099FD-3E26-4493-BECD-CADF5CB97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47E7A-9465-4A17-9B96-FA5EE5780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A299B-4BB2-41D3-88CA-FFC2CE89B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EB992-4883-4AC9-9DAD-D6BF328C5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098D0-986F-4C69-9C42-61FB835CA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42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7A10A-8BF4-4EE2-924F-649632727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37766-E8D5-4FA6-8D4D-952A65B654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C5FE5-45EF-486A-B403-1CABC5058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5F6CA-9182-4585-99D3-A2B9C398C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53D13-2BAC-4F0F-8EF9-260D3DA91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093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3FC48-C382-4796-AC00-780C649D0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6A8D5-3BB8-4F16-A170-AB30A20C9B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04E66C-16D0-430A-989D-4BA902C6C1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DAD36A-2303-4849-959F-A20542D4E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B5C181-758E-4DDD-926C-DA28E6F95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D86AD-2D2E-4E1C-B47F-E0B3EC3D1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54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DF83D-F259-4922-8191-FD1EB7CB7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9F138-ECDE-4238-AAA1-D594DC09C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AED31D-DC4B-4144-AEB5-09E1EF3F2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C390A5-7CCF-462C-9358-3E9022CABD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593C1-8219-46CF-A701-EE3CD3E901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9717DC-3E17-4093-9FD2-E641C3AE5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B9532B-565F-4B58-BED6-9E8F0F980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61379F-CF12-4B3D-A539-A02B522A0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35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B17A-AF7E-4655-9AA5-2D4A208C7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D53311-770A-4609-8D91-A1E0FB8BE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977627-E7F4-4224-9EBB-54659FB18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CE3607-3F31-4EBE-9C14-C2EEFD95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74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3FA1D6-CE36-4EA0-9B29-E8C5FA4BD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84FA72-743C-452D-905E-A719DF4E0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DCE21C-BB51-48A3-9BB4-5E955CB74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60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923C1-0649-4EC4-ACB6-405A36181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13860-1AFD-4BE4-B1EC-83AB2DD1A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E611A2-66C2-414C-ABFD-9AA71FBA5E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CC70E-7FAF-4CF4-8613-4956F50BB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A25D5-8ACC-4E61-8D94-9D5B8957D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BB966-EE75-4695-B95D-9E06DD3F3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80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61479-E740-4F33-A0A5-E291B3A25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7300DE-F0F9-4F76-80F7-5C270DFFAB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EB6D5-A40C-4A01-B526-C24E38FCF3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7EE6D3-A0E8-4C4F-B08B-5B1BC051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AC6A46-87AA-4C19-A0EC-3C1429673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72C581-3D66-495B-91A4-F04D8CC49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055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CCCD3F-7D6F-4D2A-B124-68EFA5755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4ACF5E-B784-4296-840E-95CFC1DF6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AA36D-4D37-4F43-B9AE-9EAF08CAD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6CCEC-EB47-4608-B954-758963506FA9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715B7-C0D3-4EBF-8C7D-930641D64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33D45-44C6-4DD3-AB66-A06179583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FF23F3-0AAF-4A61-97C5-33514F578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943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2617-600A-4569-92ED-465C5B4CB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639056" cy="1284515"/>
          </a:xfrm>
          <a:solidFill>
            <a:schemeClr val="accent6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5400" b="0" strike="noStrike" spc="-1" dirty="0">
                <a:solidFill>
                  <a:srgbClr val="000000"/>
                </a:solidFill>
                <a:latin typeface="Calibri Light"/>
              </a:rPr>
              <a:t>MAGIC GAME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id_project" descr="Text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ED93FA55-4F7B-4EEB-90B3-4661F0481A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8973" y="239486"/>
            <a:ext cx="6973106" cy="6084784"/>
          </a:xfrm>
          <a:prstGeom prst="rect">
            <a:avLst/>
          </a:prstGeom>
          <a:effectLst/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DC6F824-A914-461F-8332-A22142452A53}"/>
              </a:ext>
            </a:extLst>
          </p:cNvPr>
          <p:cNvSpPr txBox="1">
            <a:spLocks/>
          </p:cNvSpPr>
          <p:nvPr/>
        </p:nvSpPr>
        <p:spPr>
          <a:xfrm>
            <a:off x="4639055" y="6528184"/>
            <a:ext cx="7552943" cy="3571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spc="-1" dirty="0">
                <a:solidFill>
                  <a:srgbClr val="000000"/>
                </a:solidFill>
                <a:latin typeface="Calibri Light"/>
              </a:rPr>
              <a:t>Amin </a:t>
            </a:r>
            <a:r>
              <a:rPr lang="en-US" sz="5400" spc="-1" dirty="0" err="1">
                <a:solidFill>
                  <a:srgbClr val="000000"/>
                </a:solidFill>
                <a:latin typeface="Calibri Light"/>
              </a:rPr>
              <a:t>Majdi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08C1B9E-7B9C-4FCF-A322-E15DF4CA68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019" y="1899318"/>
            <a:ext cx="4048907" cy="11644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9A88E2E-96F4-4493-9695-285C27D060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19" y="3198921"/>
            <a:ext cx="4078721" cy="11644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A837E77-9099-41B6-9D5D-7743F97A0618}"/>
              </a:ext>
            </a:extLst>
          </p:cNvPr>
          <p:cNvSpPr txBox="1"/>
          <p:nvPr/>
        </p:nvSpPr>
        <p:spPr>
          <a:xfrm>
            <a:off x="352345" y="1463527"/>
            <a:ext cx="39967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Two Major Situations in the Game: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C0F508-737A-4001-B413-BF0887592677}"/>
              </a:ext>
            </a:extLst>
          </p:cNvPr>
          <p:cNvSpPr txBox="1"/>
          <p:nvPr/>
        </p:nvSpPr>
        <p:spPr>
          <a:xfrm>
            <a:off x="159012" y="4556317"/>
            <a:ext cx="43210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Low">
              <a:buFont typeface="Arial" panose="020B0604020202020204" pitchFamily="34" charset="0"/>
              <a:buChar char="•"/>
            </a:pPr>
            <a:r>
              <a:rPr lang="en-US" b="1" dirty="0"/>
              <a:t>States</a:t>
            </a:r>
            <a:r>
              <a:rPr lang="en-US" dirty="0"/>
              <a:t>: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Noto Sans CJK SC"/>
              </a:rPr>
              <a:t>[Number of the balls, </a:t>
            </a:r>
            <a:br>
              <a:rPr lang="en-US" sz="1800" b="0" strike="noStrike" spc="-1" dirty="0">
                <a:solidFill>
                  <a:srgbClr val="000000"/>
                </a:solidFill>
                <a:latin typeface="Calibri"/>
                <a:ea typeface="Noto Sans CJK SC"/>
              </a:rPr>
            </a:b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Noto Sans CJK SC"/>
              </a:rPr>
              <a:t>ball’s </a:t>
            </a:r>
            <a:r>
              <a:rPr lang="en-US" spc="-1" dirty="0">
                <a:solidFill>
                  <a:srgbClr val="000000"/>
                </a:solidFill>
                <a:latin typeface="Calibri"/>
                <a:ea typeface="Noto Sans CJK SC"/>
              </a:rPr>
              <a:t>lo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Noto Sans CJK SC"/>
              </a:rPr>
              <a:t>cation, ball’s velocity and paddle’s location]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Actions</a:t>
            </a:r>
            <a:r>
              <a:rPr lang="en-US" dirty="0"/>
              <a:t>: 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  <a:ea typeface="Noto Sans CJK SC"/>
              </a:rPr>
              <a:t>Right, Left , Stay</a:t>
            </a:r>
            <a:endParaRPr lang="en-US" sz="18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7989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1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36</Words>
  <Application>Microsoft Office PowerPoint</Application>
  <PresentationFormat>Widescreen</PresentationFormat>
  <Paragraphs>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MAGIC GAME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 GAME</dc:title>
  <dc:creator>RezaeiKhavas, Zahra</dc:creator>
  <cp:lastModifiedBy>RezaeiKhavas, Zahra</cp:lastModifiedBy>
  <cp:revision>3</cp:revision>
  <dcterms:created xsi:type="dcterms:W3CDTF">2020-10-27T02:56:53Z</dcterms:created>
  <dcterms:modified xsi:type="dcterms:W3CDTF">2020-10-27T03:13:19Z</dcterms:modified>
</cp:coreProperties>
</file>

<file path=docProps/thumbnail.jpeg>
</file>